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CD715-2033-4D4D-903F-ACEE6E8E7507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5A05-6F51-4B49-98C2-0EF874DC2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B4409-DD6B-45BA-9112-A87F5B8F6BDF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A4500-12AD-426A-A4D4-42A63D1F51BB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D630C-84D2-4EE4-B26A-BD646ED131B5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3ACB4-227D-4796-B0BD-0D23EE9D2465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4CA00-3041-4B71-9510-028CDF106B96}" type="slidenum">
              <a:rPr lang="en-US"/>
              <a:pPr/>
              <a:t>12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E28E8-1EF2-46C9-AA96-9F5D96C51F8A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7D806-1291-4860-A774-5302BA66A79F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A928-3EFC-4D33-9E5A-9BA5E1206B0E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711C-60BB-4217-A143-7B9E2C02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moodle.fcschools.net/file.php/363/Biology_Admin/Pictures/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609600"/>
            <a:ext cx="4775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DNA and RNA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 DNA’s 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Chargaff’s Rule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Rosalind Franklin</a:t>
            </a:r>
            <a:endParaRPr lang="en-US" dirty="0"/>
          </a:p>
        </p:txBody>
      </p:sp>
      <p:pic>
        <p:nvPicPr>
          <p:cNvPr id="99330" name="Picture 2" descr="http://2.bp.blogspot.com/_T-ZaNqYdy-Q/SfGKOlLgfDI/AAAAAAAAAC0/Cxb49RRlTX8/s400/chargaffs_rul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4343400" cy="3962400"/>
          </a:xfrm>
          <a:prstGeom prst="rect">
            <a:avLst/>
          </a:prstGeom>
          <a:noFill/>
        </p:spPr>
      </p:pic>
      <p:pic>
        <p:nvPicPr>
          <p:cNvPr id="99332" name="Picture 4" descr="http://www.makingthemodernworld.org.uk/stories/defiant_modernism/01.ST.02/img/IM.0228_z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09800"/>
            <a:ext cx="3567232" cy="4114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6248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X-Ray Diffraction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and Crick</a:t>
            </a:r>
            <a:endParaRPr lang="en-US" dirty="0"/>
          </a:p>
        </p:txBody>
      </p:sp>
      <p:pic>
        <p:nvPicPr>
          <p:cNvPr id="112642" name="Picture 2" descr="http://www.nature.com/scitable/content/24263/sadava_11_8_larg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454745" cy="5303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8610600" cy="603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r>
              <a:rPr lang="en-US" sz="3200" dirty="0"/>
              <a:t>DNA Double Helix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77724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Rule of Base pairing</a:t>
            </a:r>
            <a:endParaRPr lang="en-US" sz="2800" dirty="0"/>
          </a:p>
          <a:p>
            <a:r>
              <a:rPr lang="en-US" sz="2800" dirty="0" smtClean="0"/>
              <a:t>Hydrogen bonds pair C </a:t>
            </a:r>
            <a:r>
              <a:rPr lang="en-US" sz="2800" dirty="0"/>
              <a:t>- G and A - </a:t>
            </a:r>
            <a:r>
              <a:rPr lang="en-US" sz="2800" dirty="0" smtClean="0"/>
              <a:t>T</a:t>
            </a:r>
            <a:endParaRPr lang="en-US" sz="2800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05000"/>
            <a:ext cx="7010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r>
              <a:rPr lang="en-US" sz="3200"/>
              <a:t>DNA Double Helix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7772400" cy="1097280"/>
          </a:xfrm>
        </p:spPr>
        <p:txBody>
          <a:bodyPr>
            <a:noAutofit/>
          </a:bodyPr>
          <a:lstStyle/>
          <a:p>
            <a:r>
              <a:rPr lang="en-US" sz="2800" dirty="0"/>
              <a:t>Base pairing by unique hydrogen bonds</a:t>
            </a:r>
          </a:p>
          <a:p>
            <a:r>
              <a:rPr lang="en-US" sz="2800" dirty="0"/>
              <a:t>C - G and A - T pairs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0"/>
            <a:ext cx="7010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Griffith and Transformation</a:t>
            </a:r>
            <a:endParaRPr lang="en-US" dirty="0"/>
          </a:p>
        </p:txBody>
      </p:sp>
      <p:pic>
        <p:nvPicPr>
          <p:cNvPr id="95234" name="Picture 2" descr="http://www.nature.com/scitable/nated/content/18491/sadava_11_1_large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7848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1980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Avery and DNA</a:t>
            </a:r>
            <a:endParaRPr lang="en-US" dirty="0"/>
          </a:p>
        </p:txBody>
      </p:sp>
      <p:pic>
        <p:nvPicPr>
          <p:cNvPr id="96258" name="Picture 2" descr="http://www.accessexcellence.org/RC/VL/GG/ecb/ecb_images/05_04_Avery_MacLe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376039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http://www.nvo.com/jin/nss-folder/scrapbookcell/Hershey1Ch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7358504" cy="5303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533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Hershey and Chase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Bacteriophage</a:t>
            </a:r>
            <a:r>
              <a:rPr lang="en-US" sz="1800" dirty="0" smtClean="0"/>
              <a:t>-virus that infects bacteria</a:t>
            </a:r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905000" y="24384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 smtClean="0"/>
              <a:t>Components and Structure of DNA</a:t>
            </a:r>
            <a:endParaRPr lang="en-US" sz="3600" dirty="0"/>
          </a:p>
        </p:txBody>
      </p:sp>
      <p:pic>
        <p:nvPicPr>
          <p:cNvPr id="98306" name="Picture 2" descr="http://wpcontent.answers.com/wikipedia/commons/thumb/e/e4/DNA_chemical_structure.svg/300px-DNA_chemical_structur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3" y="1295400"/>
            <a:ext cx="3997232" cy="4663440"/>
          </a:xfrm>
          <a:prstGeom prst="rect">
            <a:avLst/>
          </a:prstGeom>
          <a:noFill/>
        </p:spPr>
      </p:pic>
      <p:pic>
        <p:nvPicPr>
          <p:cNvPr id="98308" name="Picture 4" descr="http://www.scq.ubc.ca/wp-content/dn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24000"/>
            <a:ext cx="3636250" cy="4663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1029" descr="https://www.msu.edu/course/isb/202/ebertmay/2004/drivers/nucleot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057400"/>
            <a:ext cx="4398381" cy="347472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304800"/>
            <a:ext cx="3788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Nucleotide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5715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5-carbon sugar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029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Phosphate group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62800" y="762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One of four nitrogenous bases</a:t>
            </a:r>
            <a:endParaRPr lang="en-US" sz="1800" b="1" dirty="0"/>
          </a:p>
        </p:txBody>
      </p:sp>
      <p:cxnSp>
        <p:nvCxnSpPr>
          <p:cNvPr id="15" name="Straight Arrow Connector 14"/>
          <p:cNvCxnSpPr>
            <a:stCxn id="12" idx="0"/>
          </p:cNvCxnSpPr>
          <p:nvPr/>
        </p:nvCxnSpPr>
        <p:spPr>
          <a:xfrm rot="5400000" flipH="1" flipV="1">
            <a:off x="1504950" y="4095750"/>
            <a:ext cx="7620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896100" y="14097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5181600" y="52578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772400" cy="457200"/>
          </a:xfrm>
        </p:spPr>
        <p:txBody>
          <a:bodyPr>
            <a:normAutofit fontScale="92500" lnSpcReduction="10000"/>
          </a:bodyPr>
          <a:lstStyle/>
          <a:p>
            <a:endParaRPr lang="en-US" sz="280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8458200" cy="5929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772400" cy="457200"/>
          </a:xfrm>
        </p:spPr>
        <p:txBody>
          <a:bodyPr>
            <a:normAutofit fontScale="92500" lnSpcReduction="10000"/>
          </a:bodyPr>
          <a:lstStyle/>
          <a:p>
            <a:endParaRPr lang="en-US" sz="280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8534400" cy="5983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r>
              <a:rPr lang="en-US" sz="3200" dirty="0"/>
              <a:t>DNA Primary Structure Summary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772400" cy="457200"/>
          </a:xfrm>
        </p:spPr>
        <p:txBody>
          <a:bodyPr>
            <a:noAutofit/>
          </a:bodyPr>
          <a:lstStyle/>
          <a:p>
            <a:r>
              <a:rPr lang="en-US" sz="3600" dirty="0"/>
              <a:t>Backbone (</a:t>
            </a:r>
            <a:r>
              <a:rPr lang="en-US" sz="3600" dirty="0" err="1" smtClean="0"/>
              <a:t>sugar+phophate</a:t>
            </a:r>
            <a:r>
              <a:rPr lang="en-US" sz="3600" dirty="0" smtClean="0"/>
              <a:t>) and </a:t>
            </a:r>
            <a:r>
              <a:rPr lang="en-US" sz="3600" dirty="0"/>
              <a:t>base </a:t>
            </a:r>
            <a:r>
              <a:rPr lang="en-US" sz="3600" dirty="0" smtClean="0"/>
              <a:t>side </a:t>
            </a:r>
            <a:r>
              <a:rPr lang="en-US" sz="3600" dirty="0"/>
              <a:t>chains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33600"/>
            <a:ext cx="43180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</Words>
  <Application>Microsoft Office PowerPoint</Application>
  <PresentationFormat>On-screen Show (4:3)</PresentationFormat>
  <Paragraphs>31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Scientific Contributions</vt:lpstr>
      <vt:lpstr> Avery and DNA</vt:lpstr>
      <vt:lpstr>Slide 4</vt:lpstr>
      <vt:lpstr>Components and Structure of DNA</vt:lpstr>
      <vt:lpstr>Slide 6</vt:lpstr>
      <vt:lpstr>Slide 7</vt:lpstr>
      <vt:lpstr>Slide 8</vt:lpstr>
      <vt:lpstr>DNA Primary Structure Summary</vt:lpstr>
      <vt:lpstr>Discovering  DNA’s  Complexity</vt:lpstr>
      <vt:lpstr>Watson and Crick</vt:lpstr>
      <vt:lpstr>Slide 12</vt:lpstr>
      <vt:lpstr>DNA Double Helix</vt:lpstr>
      <vt:lpstr>DNA Double Helix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malvara2</cp:lastModifiedBy>
  <cp:revision>1</cp:revision>
  <dcterms:created xsi:type="dcterms:W3CDTF">2013-06-19T19:44:56Z</dcterms:created>
  <dcterms:modified xsi:type="dcterms:W3CDTF">2014-07-01T23:12:40Z</dcterms:modified>
</cp:coreProperties>
</file>